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72" autoAdjust="0"/>
  </p:normalViewPr>
  <p:slideViewPr>
    <p:cSldViewPr>
      <p:cViewPr>
        <p:scale>
          <a:sx n="80" d="100"/>
          <a:sy n="80" d="100"/>
        </p:scale>
        <p:origin x="-100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86E00C-C345-4BAF-BDBF-AE2753372A89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3E09EA-3577-4AB1-A107-E9A0C720C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«КОНГРЕСС ЗДОРОВЬЯ»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ОТКРЫТЫЙ ОНЛАЙН - МАРАФОН</a:t>
            </a:r>
          </a:p>
          <a:p>
            <a:endParaRPr lang="ru-RU" dirty="0"/>
          </a:p>
        </p:txBody>
      </p:sp>
      <p:pic>
        <p:nvPicPr>
          <p:cNvPr id="1026" name="Picture 2" descr="D:\КОМП ДК\комп дк\Татьяна\ДВОРЕЦ КУЛЬТУРЫ\ПРОЕКТЫ ДК\Росатом проекты 2020\конгресс здоровья 102-2020\печатная продукция\конгресс эмблема.jpg"/>
          <p:cNvPicPr>
            <a:picLocks noChangeAspect="1" noChangeArrowheads="1"/>
          </p:cNvPicPr>
          <p:nvPr/>
        </p:nvPicPr>
        <p:blipFill>
          <a:blip r:embed="rId2" cstate="print"/>
          <a:srcRect l="4489" t="2439" r="3493" b="2439"/>
          <a:stretch>
            <a:fillRect/>
          </a:stretch>
        </p:blipFill>
        <p:spPr bwMode="auto">
          <a:xfrm>
            <a:off x="2786050" y="285728"/>
            <a:ext cx="3454668" cy="3286148"/>
          </a:xfrm>
          <a:prstGeom prst="rect">
            <a:avLst/>
          </a:prstGeom>
          <a:noFill/>
        </p:spPr>
      </p:pic>
      <p:pic>
        <p:nvPicPr>
          <p:cNvPr id="5" name="Рисунок 4" descr="конгресс здоровья дипл уч.jpg"/>
          <p:cNvPicPr>
            <a:picLocks noChangeAspect="1"/>
          </p:cNvPicPr>
          <p:nvPr/>
        </p:nvPicPr>
        <p:blipFill>
          <a:blip r:embed="rId3" cstate="print"/>
          <a:srcRect r="51500"/>
          <a:stretch>
            <a:fillRect/>
          </a:stretch>
        </p:blipFill>
        <p:spPr>
          <a:xfrm>
            <a:off x="500034" y="357166"/>
            <a:ext cx="2643206" cy="820305"/>
          </a:xfrm>
          <a:prstGeom prst="rect">
            <a:avLst/>
          </a:prstGeom>
        </p:spPr>
      </p:pic>
      <p:pic>
        <p:nvPicPr>
          <p:cNvPr id="7" name="Рисунок 6" descr="конгресс здоровья дипл уч.jpg"/>
          <p:cNvPicPr>
            <a:picLocks noChangeAspect="1"/>
          </p:cNvPicPr>
          <p:nvPr/>
        </p:nvPicPr>
        <p:blipFill>
          <a:blip r:embed="rId4" cstate="print"/>
          <a:srcRect l="46828"/>
          <a:stretch>
            <a:fillRect/>
          </a:stretch>
        </p:blipFill>
        <p:spPr>
          <a:xfrm>
            <a:off x="5857884" y="428604"/>
            <a:ext cx="2770528" cy="784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72254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Печатная продукция: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Picture 2" descr="D:\КОМП ДК\комп дк\Татьяна\ДВОРЕЦ КУЛЬТУРЫ\ПРОЕКТЫ ДК\Росатом проекты 2020\конгресс здоровья 102-2020\печатная продукция\баннер афишка.jpg"/>
          <p:cNvPicPr>
            <a:picLocks noChangeAspect="1" noChangeArrowheads="1"/>
          </p:cNvPicPr>
          <p:nvPr/>
        </p:nvPicPr>
        <p:blipFill>
          <a:blip r:embed="rId3"/>
          <a:srcRect l="4651" t="12209" b="12791"/>
          <a:stretch>
            <a:fillRect/>
          </a:stretch>
        </p:blipFill>
        <p:spPr bwMode="auto">
          <a:xfrm>
            <a:off x="4857752" y="2643182"/>
            <a:ext cx="3214710" cy="3371525"/>
          </a:xfrm>
          <a:prstGeom prst="rect">
            <a:avLst/>
          </a:prstGeom>
          <a:noFill/>
        </p:spPr>
      </p:pic>
      <p:pic>
        <p:nvPicPr>
          <p:cNvPr id="21507" name="Picture 3" descr="D:\КОМП ДК\комп дк\Татьяна\ДВОРЕЦ КУЛЬТУРЫ\ПРОЕКТЫ ДК\Росатом проекты 2020\конгресс здоровья 102-2020\печатная продукция\банн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337544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72254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Костюмы: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D:\КОМП ДК\комп дк\Татьяна\ДВОРЕЦ КУЛЬТУРЫ\ПРОЕКТЫ ДК\Росатом проекты 2020\конгресс здоровья 102-2020\печатная продукция\костю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089398" y="2053818"/>
            <a:ext cx="503637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500462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Бюджет проекта: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1785926"/>
          <a:ext cx="6286544" cy="43577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68381"/>
                <a:gridCol w="1502706"/>
                <a:gridCol w="1333467"/>
                <a:gridCol w="1281990"/>
              </a:tblGrid>
              <a:tr h="47358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Наименование статьи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Запрашиваемые средства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Имеющиеся средства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Всего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66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Изготовление дипломов, сертификатов</a:t>
                      </a:r>
                      <a:endParaRPr lang="ru-RU" sz="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участникам проекта </a:t>
                      </a:r>
                      <a:endParaRPr lang="ru-RU" sz="800" dirty="0">
                        <a:latin typeface="+mj-lt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2500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2500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48772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Изготовление информационных баннеров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2000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2000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236794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Приобретение кубков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30000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30000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236794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Аренда оргтехники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120000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120000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66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Приобретение ткани для изготовления</a:t>
                      </a:r>
                      <a:endParaRPr lang="ru-RU" sz="8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костюмов</a:t>
                      </a:r>
                      <a:endParaRPr lang="ru-RU" sz="800">
                        <a:latin typeface="+mj-lt"/>
                        <a:ea typeface="Times New Roman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15000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15000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650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Оплата работников, занятых в реализации</a:t>
                      </a:r>
                      <a:endParaRPr lang="ru-RU" sz="800"/>
                    </a:p>
                    <a:p>
                      <a:pPr algn="just"/>
                      <a:r>
                        <a:rPr lang="ru-RU" sz="1200"/>
                        <a:t>проекта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40000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40000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265068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Оплата пошива костюмов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25000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25000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441780"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Отправка кубков и дипломов в города Росатома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/>
                        <a:t>5000</a:t>
                      </a:r>
                      <a:endParaRPr lang="ru-RU" sz="900">
                        <a:latin typeface="+mj-lt"/>
                      </a:endParaRPr>
                    </a:p>
                  </a:txBody>
                  <a:tcPr marL="56795" marR="567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5000</a:t>
                      </a:r>
                      <a:endParaRPr lang="ru-RU" sz="900" dirty="0">
                        <a:latin typeface="+mj-lt"/>
                      </a:endParaRPr>
                    </a:p>
                  </a:txBody>
                  <a:tcPr marL="56795" marR="56795" marT="0" marB="0"/>
                </a:tc>
              </a:tr>
              <a:tr h="23679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/>
                        <a:t>ИТОГО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56795" marR="567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/>
                        <a:t>169500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56795" marR="567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/>
                        <a:t>70000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56795" marR="567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/>
                        <a:t>239500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56795" marR="567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500462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Публикации в СМИ: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D:\КОМП ДК\комп дк\Татьяна\ДВОРЕЦ КУЛЬТУРЫ\ПРОЕКТЫ ДК\Росатом проекты 2020\конгресс здоровья 102-2020\СМИ о проекте\ДКиМП Конгресс продолжаетс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14422"/>
            <a:ext cx="3357585" cy="2522224"/>
          </a:xfrm>
          <a:prstGeom prst="rect">
            <a:avLst/>
          </a:prstGeom>
          <a:noFill/>
        </p:spPr>
      </p:pic>
      <p:pic>
        <p:nvPicPr>
          <p:cNvPr id="26627" name="Picture 3" descr="D:\КОМП ДК\комп дк\Татьяна\ДВОРЕЦ КУЛЬТУРЫ\ПРОЕКТЫ ДК\Росатом проекты 2020\конгресс здоровья 102-2020\СМИ о проекте\ТРК Заречный от 16.10.20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00306"/>
            <a:ext cx="3303534" cy="3786214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214686"/>
            <a:ext cx="3371848" cy="30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215106" cy="57152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Отзывы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участников о проекте: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КОМП ДК\комп дк\Татьяна\ДВОРЕЦ КУЛЬТУРЫ\ПРОЕКТЫ ДК\Росатом проекты 2020\конгресс здоровья 102-2020\фото видео отчет работы участников\отзывы\2021-02-11_16-13-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928958" cy="5052744"/>
          </a:xfrm>
          <a:prstGeom prst="rect">
            <a:avLst/>
          </a:prstGeom>
          <a:noFill/>
        </p:spPr>
      </p:pic>
      <p:pic>
        <p:nvPicPr>
          <p:cNvPr id="1028" name="Picture 4" descr="D:\КОМП ДК\комп дк\Татьяна\ДВОРЕЦ КУЛЬТУРЫ\ПРОЕКТЫ ДК\Росатом проекты 2020\конгресс здоровья 102-2020\фото видео отчет работы участников\отзывы\участники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36078"/>
            <a:ext cx="2928958" cy="4970005"/>
          </a:xfrm>
          <a:prstGeom prst="rect">
            <a:avLst/>
          </a:prstGeom>
          <a:noFill/>
        </p:spPr>
      </p:pic>
      <p:pic>
        <p:nvPicPr>
          <p:cNvPr id="1029" name="Picture 5" descr="D:\КОМП ДК\комп дк\Татьяна\ДВОРЕЦ КУЛЬТУРЫ\ПРОЕКТЫ ДК\Росатом проекты 2020\конгресс здоровья 102-2020\фото видео отчет работы участников\отзывы\участники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428868"/>
            <a:ext cx="2324903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43626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Команда проекта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:\практика Конгресс здоровья\фото Ионайт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2286016" cy="30480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2643182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РУКОВОДИТЕЛЬ ПРОЕКТА: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Ионайтис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Татьяна Сергеевна, заместитель директора МУК ДК «Современник»</a:t>
            </a:r>
            <a:endParaRPr lang="ru-RU" dirty="0">
              <a:latin typeface="+mj-lt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8" name="Picture 4" descr="https://sun9-80.userapi.com/impg/lNiZ5xhv-CpKAh0lhs5jVT_GK_oWzP2qX84B4A/aVV0KHlonVo.jpg?size=1280x853&amp;quality=96&amp;sign=b8389f2d125e36319c54843a6d6afe9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751961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4857760"/>
            <a:ext cx="3214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КОМАНДА ПРОЕКТА: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творческий коллектив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МУК ДК «Современник»</a:t>
            </a:r>
            <a:endParaRPr lang="ru-RU" dirty="0">
              <a:latin typeface="+mj-lt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43626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и задачи: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14489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  <a:r>
              <a:rPr lang="ru-RU" dirty="0">
                <a:latin typeface="+mj-lt"/>
              </a:rPr>
              <a:t>содействие в формировании у детей и взрослых сознательной потребности в ведении здорового образа </a:t>
            </a:r>
            <a:r>
              <a:rPr lang="ru-RU" dirty="0" smtClean="0">
                <a:latin typeface="+mj-lt"/>
              </a:rPr>
              <a:t>жизни</a:t>
            </a:r>
          </a:p>
          <a:p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 пропаганда здорового образа жизни. </a:t>
            </a:r>
          </a:p>
          <a:p>
            <a:r>
              <a:rPr lang="ru-RU" dirty="0">
                <a:latin typeface="+mj-lt"/>
              </a:rPr>
              <a:t>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ЗАДАЧИ: </a:t>
            </a:r>
          </a:p>
          <a:p>
            <a:r>
              <a:rPr lang="ru-RU" dirty="0">
                <a:latin typeface="+mj-lt"/>
              </a:rPr>
              <a:t>-формировать установки на ведение и активную пропаганду здорового образа жизни; </a:t>
            </a:r>
          </a:p>
          <a:p>
            <a:r>
              <a:rPr lang="ru-RU" dirty="0">
                <a:latin typeface="+mj-lt"/>
              </a:rPr>
              <a:t>-стимулировать и поддерживать семейные инициативы по реализации проекта; </a:t>
            </a:r>
          </a:p>
          <a:p>
            <a:r>
              <a:rPr lang="ru-RU" dirty="0">
                <a:latin typeface="+mj-lt"/>
              </a:rPr>
              <a:t>-обучать ответственному отношению к способам и приемам сохранения и укрепления собственного здоровья; </a:t>
            </a:r>
          </a:p>
          <a:p>
            <a:r>
              <a:rPr lang="ru-RU" dirty="0">
                <a:latin typeface="+mj-lt"/>
              </a:rPr>
              <a:t>-в условиях пандемии повышать двигательную активность детей и взрослых; </a:t>
            </a:r>
          </a:p>
          <a:p>
            <a:r>
              <a:rPr lang="ru-RU" dirty="0">
                <a:latin typeface="+mj-lt"/>
              </a:rPr>
              <a:t>-профилактика вредных привычек.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43626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Номинации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онлайн-марафона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071678"/>
            <a:ext cx="6858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1) Семейный </a:t>
            </a:r>
            <a:r>
              <a:rPr lang="ru-RU" dirty="0" err="1">
                <a:latin typeface="+mj-lt"/>
              </a:rPr>
              <a:t>онлайн-конкурс</a:t>
            </a:r>
            <a:r>
              <a:rPr lang="ru-RU" dirty="0">
                <a:latin typeface="+mj-lt"/>
              </a:rPr>
              <a:t> «Семья - территория здоровья»: </a:t>
            </a:r>
          </a:p>
          <a:p>
            <a:r>
              <a:rPr lang="ru-RU" dirty="0">
                <a:latin typeface="+mj-lt"/>
              </a:rPr>
              <a:t>- «</a:t>
            </a:r>
            <a:r>
              <a:rPr lang="ru-RU" dirty="0" err="1">
                <a:latin typeface="+mj-lt"/>
              </a:rPr>
              <a:t>PRO.нас</a:t>
            </a:r>
            <a:r>
              <a:rPr lang="ru-RU" dirty="0">
                <a:latin typeface="+mj-lt"/>
              </a:rPr>
              <a:t>» - визитка;</a:t>
            </a:r>
          </a:p>
          <a:p>
            <a:r>
              <a:rPr lang="ru-RU" dirty="0">
                <a:latin typeface="+mj-lt"/>
              </a:rPr>
              <a:t> - «Семейная зарядка»; </a:t>
            </a:r>
          </a:p>
          <a:p>
            <a:r>
              <a:rPr lang="ru-RU" dirty="0">
                <a:latin typeface="+mj-lt"/>
              </a:rPr>
              <a:t>- «Полезный завтрак для всей семьи»; 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Мы за ЗОЖ!» творческий конкурс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2) </a:t>
            </a:r>
            <a:r>
              <a:rPr lang="ru-RU" dirty="0" err="1">
                <a:latin typeface="+mj-lt"/>
              </a:rPr>
              <a:t>Онлайн-конкурс</a:t>
            </a:r>
            <a:r>
              <a:rPr lang="ru-RU" dirty="0">
                <a:latin typeface="+mj-lt"/>
              </a:rPr>
              <a:t> социальной рекламы «Мы вместе!»;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3) </a:t>
            </a:r>
            <a:r>
              <a:rPr lang="ru-RU" dirty="0" err="1">
                <a:latin typeface="+mj-lt"/>
              </a:rPr>
              <a:t>Онлайн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фотовернисаж</a:t>
            </a:r>
            <a:r>
              <a:rPr lang="ru-RU" dirty="0">
                <a:latin typeface="+mj-lt"/>
              </a:rPr>
              <a:t> «</a:t>
            </a:r>
            <a:r>
              <a:rPr lang="ru-RU" dirty="0" err="1">
                <a:latin typeface="+mj-lt"/>
              </a:rPr>
              <a:t>Про.здоровье</a:t>
            </a:r>
            <a:r>
              <a:rPr lang="ru-RU" dirty="0">
                <a:latin typeface="+mj-lt"/>
              </a:rPr>
              <a:t>»;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4) </a:t>
            </a:r>
            <a:r>
              <a:rPr lang="ru-RU" dirty="0" err="1">
                <a:latin typeface="+mj-lt"/>
              </a:rPr>
              <a:t>Онлайн</a:t>
            </a:r>
            <a:r>
              <a:rPr lang="ru-RU" dirty="0">
                <a:latin typeface="+mj-lt"/>
              </a:rPr>
              <a:t> конкурс плакатов «Мы выбираем ЗОЖ» 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43626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Результаты деятельности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проекту: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+mj-lt"/>
              </a:rPr>
              <a:t>Количественные: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 790 </a:t>
            </a:r>
            <a:r>
              <a:rPr lang="ru-RU" dirty="0">
                <a:latin typeface="+mj-lt"/>
              </a:rPr>
              <a:t>заявок, </a:t>
            </a:r>
            <a:endParaRPr lang="ru-RU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более 500 публикаций,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 более 2000 участников.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 Заречный </a:t>
            </a:r>
            <a:r>
              <a:rPr lang="ru-RU" dirty="0">
                <a:latin typeface="+mj-lt"/>
              </a:rPr>
              <a:t>ПО, Трехгорный, Лесной и </a:t>
            </a:r>
            <a:r>
              <a:rPr lang="ru-RU" dirty="0" err="1">
                <a:latin typeface="+mj-lt"/>
              </a:rPr>
              <a:t>Саров</a:t>
            </a:r>
            <a:r>
              <a:rPr lang="ru-RU" dirty="0">
                <a:latin typeface="+mj-lt"/>
              </a:rPr>
              <a:t> – самые активные города </a:t>
            </a:r>
            <a:r>
              <a:rPr lang="ru-RU" dirty="0" err="1">
                <a:latin typeface="+mj-lt"/>
              </a:rPr>
              <a:t>Росатома</a:t>
            </a:r>
            <a:r>
              <a:rPr lang="ru-RU" dirty="0">
                <a:latin typeface="+mj-lt"/>
              </a:rPr>
              <a:t>, </a:t>
            </a:r>
            <a:endParaRPr lang="ru-RU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 Пензенская </a:t>
            </a:r>
            <a:r>
              <a:rPr lang="ru-RU" dirty="0">
                <a:latin typeface="+mj-lt"/>
              </a:rPr>
              <a:t>область: города Спасск, Кузнецк, Никольск, села: Маис, Чемодановка, Сосновка, Казарка. </a:t>
            </a:r>
          </a:p>
          <a:p>
            <a:endParaRPr lang="ru-RU" u="sng" dirty="0" smtClean="0">
              <a:latin typeface="+mj-lt"/>
            </a:endParaRPr>
          </a:p>
          <a:p>
            <a:r>
              <a:rPr lang="ru-RU" u="sng" dirty="0" smtClean="0">
                <a:latin typeface="+mj-lt"/>
              </a:rPr>
              <a:t>Качественные</a:t>
            </a:r>
            <a:r>
              <a:rPr lang="ru-RU" u="sng" dirty="0">
                <a:latin typeface="+mj-lt"/>
              </a:rPr>
              <a:t>: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 повышение </a:t>
            </a:r>
            <a:r>
              <a:rPr lang="ru-RU" dirty="0">
                <a:latin typeface="+mj-lt"/>
              </a:rPr>
              <a:t>мотивации к здоровому образу жизни через творческое и интеллектуальное самовыражение детей, подростков и молодежи; 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активизация полезного совместного творчества детей и родителей, а также педагогов МДОУ и СОШ; 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улучшение знаний детей о ЗОЖ; </a:t>
            </a:r>
            <a:endParaRPr lang="ru-RU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повышение двигательной активности детей и взрослых.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72254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Описание деятельности по проекту: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73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Ежедневные публикации </a:t>
            </a:r>
          </a:p>
          <a:p>
            <a:r>
              <a:rPr lang="ru-RU" dirty="0" smtClean="0">
                <a:latin typeface="+mj-lt"/>
              </a:rPr>
              <a:t>в социальной сети </a:t>
            </a:r>
            <a:r>
              <a:rPr lang="ru-RU" dirty="0" err="1" smtClean="0">
                <a:latin typeface="+mj-lt"/>
              </a:rPr>
              <a:t>ВКонтакте</a:t>
            </a:r>
            <a:endParaRPr lang="ru-RU" dirty="0">
              <a:latin typeface="+mj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14422"/>
            <a:ext cx="254476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2928957" cy="40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500306"/>
            <a:ext cx="2428892" cy="34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5357826"/>
            <a:ext cx="1214446" cy="122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72254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Описание деятельности по проекту: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92933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«Веселые уроки Профессора Кислых щей»</a:t>
            </a:r>
            <a:endParaRPr lang="ru-RU" dirty="0">
              <a:latin typeface="+mj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214710" cy="41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D:\КОМП ДК\комп дк\Татьяна\ДВОРЕЦ КУЛЬТУРЫ\ПРОЕКТЫ ДК\Росатом проекты 2020\конгресс здоровья 102-2020\печатная продукция\выставка + баннер.jpg"/>
          <p:cNvPicPr>
            <a:picLocks noChangeAspect="1" noChangeArrowheads="1"/>
          </p:cNvPicPr>
          <p:nvPr/>
        </p:nvPicPr>
        <p:blipFill>
          <a:blip r:embed="rId4"/>
          <a:srcRect l="19109" t="9554" r="15922" b="10827"/>
          <a:stretch>
            <a:fillRect/>
          </a:stretch>
        </p:blipFill>
        <p:spPr bwMode="auto">
          <a:xfrm>
            <a:off x="3786182" y="2428868"/>
            <a:ext cx="4643470" cy="34143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157161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Выставка работ в рамках акции </a:t>
            </a:r>
          </a:p>
          <a:p>
            <a:r>
              <a:rPr lang="ru-RU" dirty="0" smtClean="0">
                <a:latin typeface="+mj-lt"/>
              </a:rPr>
              <a:t>«</a:t>
            </a:r>
            <a:r>
              <a:rPr lang="ru-RU" dirty="0" err="1" smtClean="0">
                <a:latin typeface="+mj-lt"/>
              </a:rPr>
              <a:t>Сурский</a:t>
            </a:r>
            <a:r>
              <a:rPr lang="ru-RU" dirty="0" smtClean="0">
                <a:latin typeface="+mj-lt"/>
              </a:rPr>
              <a:t> край без наркотиков»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72254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Описание деятельности по проекту: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28586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+mj-lt"/>
              </a:rPr>
              <a:t>Онлайн-акция</a:t>
            </a:r>
            <a:r>
              <a:rPr lang="ru-RU" dirty="0" smtClean="0">
                <a:latin typeface="+mj-lt"/>
              </a:rPr>
              <a:t> «Мы за ЗОЖ. Спорт против наркотиков»</a:t>
            </a:r>
            <a:endParaRPr lang="ru-RU" dirty="0">
              <a:latin typeface="+mj-lt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93539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428868"/>
            <a:ext cx="3164420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гресс эмбле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897" t="3401" r="4897" b="2078"/>
          <a:stretch>
            <a:fillRect/>
          </a:stretch>
        </p:blipFill>
        <p:spPr>
          <a:xfrm>
            <a:off x="6500826" y="142852"/>
            <a:ext cx="2518826" cy="24288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72254" cy="571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Наградная продукция: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3" name="Picture 3" descr="D:\КОМП ДК\комп дк\Татьяна\ДВОРЕЦ КУЛЬТУРЫ\ПРОЕКТЫ ДК\Росатом проекты 2020\конгресс здоровья 102-2020\печатная продукция\кубок.jpg"/>
          <p:cNvPicPr>
            <a:picLocks noChangeAspect="1" noChangeArrowheads="1"/>
          </p:cNvPicPr>
          <p:nvPr/>
        </p:nvPicPr>
        <p:blipFill>
          <a:blip r:embed="rId3" cstate="print"/>
          <a:srcRect l="12388" t="4545" r="20712" b="7576"/>
          <a:stretch>
            <a:fillRect/>
          </a:stretch>
        </p:blipFill>
        <p:spPr bwMode="auto">
          <a:xfrm>
            <a:off x="1000100" y="1285860"/>
            <a:ext cx="2286016" cy="4910701"/>
          </a:xfrm>
          <a:prstGeom prst="rect">
            <a:avLst/>
          </a:prstGeom>
          <a:noFill/>
        </p:spPr>
      </p:pic>
      <p:pic>
        <p:nvPicPr>
          <p:cNvPr id="20484" name="Picture 4" descr="D:\КОМП ДК\комп дк\Татьяна\ДВОРЕЦ КУЛЬТУРЫ\ПРОЕКТЫ ДК\Росатом проекты 2020\конгресс здоровья 102-2020\печатная продукция\сертификат победите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643050"/>
            <a:ext cx="2643206" cy="1871518"/>
          </a:xfrm>
          <a:prstGeom prst="rect">
            <a:avLst/>
          </a:prstGeom>
          <a:noFill/>
        </p:spPr>
      </p:pic>
      <p:pic>
        <p:nvPicPr>
          <p:cNvPr id="20485" name="Picture 5" descr="D:\КОМП ДК\комп дк\Татьяна\ДВОРЕЦ КУЛЬТУРЫ\ПРОЕКТЫ ДК\Росатом проекты 2020\конгресс здоровья 102-2020\печатная продукция\сертификат участн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071942"/>
            <a:ext cx="2643206" cy="1871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</TotalTime>
  <Words>372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«КОНГРЕСС ЗДОРОВЬЯ»</vt:lpstr>
      <vt:lpstr>Команда проекта:</vt:lpstr>
      <vt:lpstr>Цель и задачи:</vt:lpstr>
      <vt:lpstr>Номинации онлайн-марафона</vt:lpstr>
      <vt:lpstr>Результаты деятельности  по проекту:</vt:lpstr>
      <vt:lpstr>Описание деятельности по проекту:</vt:lpstr>
      <vt:lpstr>Описание деятельности по проекту:</vt:lpstr>
      <vt:lpstr>Описание деятельности по проекту:</vt:lpstr>
      <vt:lpstr>Наградная продукция:</vt:lpstr>
      <vt:lpstr>Печатная продукция:</vt:lpstr>
      <vt:lpstr>Костюмы:</vt:lpstr>
      <vt:lpstr>Бюджет проекта:</vt:lpstr>
      <vt:lpstr>Публикации в СМИ:</vt:lpstr>
      <vt:lpstr>Отзывы участников о проекте: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«КОНГРЕСС ЗДОРОВЬЯ»</dc:title>
  <dc:creator>ЙонайтисТ</dc:creator>
  <cp:lastModifiedBy>Admin</cp:lastModifiedBy>
  <cp:revision>12</cp:revision>
  <dcterms:created xsi:type="dcterms:W3CDTF">2021-04-07T12:36:18Z</dcterms:created>
  <dcterms:modified xsi:type="dcterms:W3CDTF">2021-07-08T18:42:09Z</dcterms:modified>
</cp:coreProperties>
</file>